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6" r:id="rId3"/>
    <p:sldId id="289" r:id="rId4"/>
    <p:sldId id="287" r:id="rId5"/>
    <p:sldId id="290" r:id="rId6"/>
    <p:sldId id="291" r:id="rId7"/>
    <p:sldId id="28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7-1-2020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dirty="0" smtClean="0"/>
              <a:t>Ons bedrijf – </a:t>
            </a:r>
            <a:r>
              <a:rPr lang="nl-NL" sz="5400" dirty="0"/>
              <a:t>5</a:t>
            </a:r>
            <a:endParaRPr lang="nl-NL" sz="5400" dirty="0" smtClean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Deeltaak 3 nagekeken</a:t>
            </a:r>
          </a:p>
          <a:p>
            <a:pPr lvl="1"/>
            <a:r>
              <a:rPr lang="nl-NL" dirty="0" smtClean="0"/>
              <a:t>Tips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Algemene opmerkingen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Wisselende verslagen</a:t>
            </a:r>
          </a:p>
          <a:p>
            <a:r>
              <a:rPr lang="nl-NL" dirty="0" smtClean="0"/>
              <a:t>Het beeld van het bedrijf wordt steeds duidelijker</a:t>
            </a:r>
          </a:p>
          <a:p>
            <a:pPr lvl="1"/>
            <a:r>
              <a:rPr lang="nl-NL" dirty="0" smtClean="0"/>
              <a:t>Bij de meesten nog (lang) niet concreet genoeg</a:t>
            </a:r>
          </a:p>
          <a:p>
            <a:r>
              <a:rPr lang="nl-NL" dirty="0" smtClean="0"/>
              <a:t>Maak het realistisch</a:t>
            </a:r>
          </a:p>
          <a:p>
            <a:pPr lvl="1"/>
            <a:r>
              <a:rPr lang="nl-NL" dirty="0" smtClean="0"/>
              <a:t>Niet te groot, kost teveel geld</a:t>
            </a:r>
          </a:p>
          <a:p>
            <a:pPr lvl="1"/>
            <a:r>
              <a:rPr lang="nl-NL" dirty="0" smtClean="0"/>
              <a:t>Niet te klein, niet genoeg 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405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Rechtsvorm</a:t>
            </a:r>
          </a:p>
          <a:p>
            <a:pPr lvl="1"/>
            <a:r>
              <a:rPr lang="nl-NL" dirty="0" smtClean="0"/>
              <a:t>1225 uur minimaal voor de aftrekposten.</a:t>
            </a:r>
          </a:p>
          <a:p>
            <a:r>
              <a:rPr lang="nl-NL" dirty="0" smtClean="0"/>
              <a:t>Ben heel precies!</a:t>
            </a:r>
          </a:p>
          <a:p>
            <a:pPr lvl="1"/>
            <a:r>
              <a:rPr lang="nl-NL" dirty="0" smtClean="0"/>
              <a:t>Wat ga je precies doen/verbouwen/kopen</a:t>
            </a:r>
          </a:p>
          <a:p>
            <a:pPr lvl="1"/>
            <a:r>
              <a:rPr lang="nl-NL" dirty="0" smtClean="0"/>
              <a:t>Waar ga je het kopen? Hoeveel kost het? Sprake van BTW?</a:t>
            </a:r>
          </a:p>
          <a:p>
            <a:r>
              <a:rPr lang="nl-NL" dirty="0" smtClean="0"/>
              <a:t>Personeel</a:t>
            </a:r>
          </a:p>
          <a:p>
            <a:pPr lvl="1"/>
            <a:r>
              <a:rPr lang="nl-NL" dirty="0" smtClean="0"/>
              <a:t>Gebruik personeel vooral om aan te geven wat jullie belangrijk vinden aan personeel</a:t>
            </a:r>
          </a:p>
          <a:p>
            <a:pPr lvl="1"/>
            <a:r>
              <a:rPr lang="nl-NL" dirty="0" smtClean="0"/>
              <a:t>Hoeveel wil je per uur </a:t>
            </a:r>
            <a:r>
              <a:rPr lang="nl-NL" smtClean="0"/>
              <a:t>overhouden?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9257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Leverings- en betalingsvoorwaarden vaak vergeten</a:t>
            </a:r>
          </a:p>
          <a:p>
            <a:r>
              <a:rPr lang="nl-NL" dirty="0" smtClean="0"/>
              <a:t>Verzekeringen: kosten!</a:t>
            </a:r>
          </a:p>
          <a:p>
            <a:endParaRPr lang="nl-NL" dirty="0"/>
          </a:p>
          <a:p>
            <a:r>
              <a:rPr lang="nl-NL" dirty="0" smtClean="0"/>
              <a:t>SWOT</a:t>
            </a:r>
          </a:p>
          <a:p>
            <a:pPr lvl="1"/>
            <a:r>
              <a:rPr lang="nl-NL" dirty="0" smtClean="0"/>
              <a:t>Maak het aantrekkelijk</a:t>
            </a:r>
          </a:p>
          <a:p>
            <a:pPr lvl="1"/>
            <a:r>
              <a:rPr lang="nl-NL" dirty="0" smtClean="0"/>
              <a:t>Leg het goed uit</a:t>
            </a:r>
          </a:p>
          <a:p>
            <a:pPr lvl="1"/>
            <a:r>
              <a:rPr lang="nl-NL" dirty="0" smtClean="0"/>
              <a:t>Vertel niets nieuws</a:t>
            </a:r>
          </a:p>
          <a:p>
            <a:pPr lvl="1"/>
            <a:r>
              <a:rPr lang="nl-NL" dirty="0" smtClean="0"/>
              <a:t>Maak een goede analyse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577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</a:p>
          <a:p>
            <a:pPr lvl="1"/>
            <a:r>
              <a:rPr lang="nl-NL" dirty="0" smtClean="0"/>
              <a:t>Haal alle taalfouten eruit</a:t>
            </a:r>
          </a:p>
          <a:p>
            <a:pPr lvl="1"/>
            <a:r>
              <a:rPr lang="nl-NL" dirty="0" smtClean="0"/>
              <a:t>Geen inhoud in de inleiding</a:t>
            </a:r>
          </a:p>
          <a:p>
            <a:pPr lvl="1"/>
            <a:r>
              <a:rPr lang="nl-NL" dirty="0" smtClean="0"/>
              <a:t>Hoofdstuknummers in de inhoudsopgave</a:t>
            </a:r>
          </a:p>
          <a:p>
            <a:pPr lvl="1"/>
            <a:r>
              <a:rPr lang="nl-NL" dirty="0" smtClean="0"/>
              <a:t>Vergeet het slot niet</a:t>
            </a:r>
          </a:p>
          <a:p>
            <a:pPr lvl="1"/>
            <a:r>
              <a:rPr lang="nl-NL" smtClean="0"/>
              <a:t>Maak het mooi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6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1" y="1052736"/>
            <a:ext cx="842046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008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155</Words>
  <Application>Microsoft Office PowerPoint</Application>
  <PresentationFormat>Diavoorstelling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Ons bedrijf</vt:lpstr>
      <vt:lpstr>Algemene opmerkingen</vt:lpstr>
      <vt:lpstr>Tips</vt:lpstr>
      <vt:lpstr>Tips</vt:lpstr>
      <vt:lpstr>Tips</vt:lpstr>
      <vt:lpstr>Deeltaak 4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51</cp:revision>
  <dcterms:created xsi:type="dcterms:W3CDTF">2013-11-15T15:05:42Z</dcterms:created>
  <dcterms:modified xsi:type="dcterms:W3CDTF">2020-01-07T10:14:24Z</dcterms:modified>
</cp:coreProperties>
</file>